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0425" cy="43200638"/>
  <p:notesSz cx="6858000" cy="9144000"/>
  <p:defaultTextStyle>
    <a:defPPr>
      <a:defRPr lang="fr-FR"/>
    </a:defPPr>
    <a:lvl1pPr marL="0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6303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2606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68904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5212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1515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37818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94121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0424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1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12" d="100"/>
          <a:sy n="12" d="100"/>
        </p:scale>
        <p:origin x="2712" y="168"/>
      </p:cViewPr>
      <p:guideLst>
        <p:guide orient="horz" pos="13607"/>
        <p:guide pos="90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60032" y="13420226"/>
            <a:ext cx="24480361" cy="92601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20064" y="24480362"/>
            <a:ext cx="20160298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0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66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7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32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88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43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5035" y="27760438"/>
            <a:ext cx="24480361" cy="8580127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75035" y="18310283"/>
            <a:ext cx="24480361" cy="945013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543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0869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66299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173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7717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3260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8804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4347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35068" y="63500966"/>
            <a:ext cx="40580599" cy="179592655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595674" y="63500966"/>
            <a:ext cx="40580599" cy="179592655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0021" y="1730029"/>
            <a:ext cx="25920383" cy="7200106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21" y="9670146"/>
            <a:ext cx="12725189" cy="403005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5439" indent="0">
              <a:buNone/>
              <a:defRPr sz="9000" b="1"/>
            </a:lvl2pPr>
            <a:lvl3pPr marL="4110869" indent="0">
              <a:buNone/>
              <a:defRPr sz="8100" b="1"/>
            </a:lvl3pPr>
            <a:lvl4pPr marL="6166299" indent="0">
              <a:buNone/>
              <a:defRPr sz="7200" b="1"/>
            </a:lvl4pPr>
            <a:lvl5pPr marL="8221738" indent="0">
              <a:buNone/>
              <a:defRPr sz="7200" b="1"/>
            </a:lvl5pPr>
            <a:lvl6pPr marL="10277177" indent="0">
              <a:buNone/>
              <a:defRPr sz="7200" b="1"/>
            </a:lvl6pPr>
            <a:lvl7pPr marL="12332608" indent="0">
              <a:buNone/>
              <a:defRPr sz="7200" b="1"/>
            </a:lvl7pPr>
            <a:lvl8pPr marL="14388047" indent="0">
              <a:buNone/>
              <a:defRPr sz="7200" b="1"/>
            </a:lvl8pPr>
            <a:lvl9pPr marL="16443477" indent="0">
              <a:buNone/>
              <a:defRPr sz="72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40021" y="13700202"/>
            <a:ext cx="12725189" cy="24890371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4630217" y="9670146"/>
            <a:ext cx="12730188" cy="403005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5439" indent="0">
              <a:buNone/>
              <a:defRPr sz="9000" b="1"/>
            </a:lvl2pPr>
            <a:lvl3pPr marL="4110869" indent="0">
              <a:buNone/>
              <a:defRPr sz="8100" b="1"/>
            </a:lvl3pPr>
            <a:lvl4pPr marL="6166299" indent="0">
              <a:buNone/>
              <a:defRPr sz="7200" b="1"/>
            </a:lvl4pPr>
            <a:lvl5pPr marL="8221738" indent="0">
              <a:buNone/>
              <a:defRPr sz="7200" b="1"/>
            </a:lvl5pPr>
            <a:lvl6pPr marL="10277177" indent="0">
              <a:buNone/>
              <a:defRPr sz="7200" b="1"/>
            </a:lvl6pPr>
            <a:lvl7pPr marL="12332608" indent="0">
              <a:buNone/>
              <a:defRPr sz="7200" b="1"/>
            </a:lvl7pPr>
            <a:lvl8pPr marL="14388047" indent="0">
              <a:buNone/>
              <a:defRPr sz="7200" b="1"/>
            </a:lvl8pPr>
            <a:lvl9pPr marL="16443477" indent="0">
              <a:buNone/>
              <a:defRPr sz="72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4630217" y="13700202"/>
            <a:ext cx="12730188" cy="24890371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0036" y="1720025"/>
            <a:ext cx="9475141" cy="7320108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60166" y="1720028"/>
            <a:ext cx="16100238" cy="36870548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40036" y="9040136"/>
            <a:ext cx="9475141" cy="29550440"/>
          </a:xfrm>
        </p:spPr>
        <p:txBody>
          <a:bodyPr/>
          <a:lstStyle>
            <a:lvl1pPr marL="0" indent="0">
              <a:buNone/>
              <a:defRPr sz="6300"/>
            </a:lvl1pPr>
            <a:lvl2pPr marL="2055439" indent="0">
              <a:buNone/>
              <a:defRPr sz="5400"/>
            </a:lvl2pPr>
            <a:lvl3pPr marL="4110869" indent="0">
              <a:buNone/>
              <a:defRPr sz="4500"/>
            </a:lvl3pPr>
            <a:lvl4pPr marL="6166299" indent="0">
              <a:buNone/>
              <a:defRPr sz="4000"/>
            </a:lvl4pPr>
            <a:lvl5pPr marL="8221738" indent="0">
              <a:buNone/>
              <a:defRPr sz="4000"/>
            </a:lvl5pPr>
            <a:lvl6pPr marL="10277177" indent="0">
              <a:buNone/>
              <a:defRPr sz="4000"/>
            </a:lvl6pPr>
            <a:lvl7pPr marL="12332608" indent="0">
              <a:buNone/>
              <a:defRPr sz="4000"/>
            </a:lvl7pPr>
            <a:lvl8pPr marL="14388047" indent="0">
              <a:buNone/>
              <a:defRPr sz="4000"/>
            </a:lvl8pPr>
            <a:lvl9pPr marL="16443477" indent="0">
              <a:buNone/>
              <a:defRPr sz="4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45085" y="30240447"/>
            <a:ext cx="17280255" cy="3570056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645085" y="3860057"/>
            <a:ext cx="17280255" cy="25920383"/>
          </a:xfrm>
        </p:spPr>
        <p:txBody>
          <a:bodyPr/>
          <a:lstStyle>
            <a:lvl1pPr marL="0" indent="0">
              <a:buNone/>
              <a:defRPr sz="14400"/>
            </a:lvl1pPr>
            <a:lvl2pPr marL="2055439" indent="0">
              <a:buNone/>
              <a:defRPr sz="12600"/>
            </a:lvl2pPr>
            <a:lvl3pPr marL="4110869" indent="0">
              <a:buNone/>
              <a:defRPr sz="10800"/>
            </a:lvl3pPr>
            <a:lvl4pPr marL="6166299" indent="0">
              <a:buNone/>
              <a:defRPr sz="9000"/>
            </a:lvl4pPr>
            <a:lvl5pPr marL="8221738" indent="0">
              <a:buNone/>
              <a:defRPr sz="9000"/>
            </a:lvl5pPr>
            <a:lvl6pPr marL="10277177" indent="0">
              <a:buNone/>
              <a:defRPr sz="9000"/>
            </a:lvl6pPr>
            <a:lvl7pPr marL="12332608" indent="0">
              <a:buNone/>
              <a:defRPr sz="9000"/>
            </a:lvl7pPr>
            <a:lvl8pPr marL="14388047" indent="0">
              <a:buNone/>
              <a:defRPr sz="9000"/>
            </a:lvl8pPr>
            <a:lvl9pPr marL="16443477" indent="0">
              <a:buNone/>
              <a:defRPr sz="9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645085" y="33810502"/>
            <a:ext cx="17280255" cy="5070072"/>
          </a:xfrm>
        </p:spPr>
        <p:txBody>
          <a:bodyPr/>
          <a:lstStyle>
            <a:lvl1pPr marL="0" indent="0">
              <a:buNone/>
              <a:defRPr sz="6300"/>
            </a:lvl1pPr>
            <a:lvl2pPr marL="2055439" indent="0">
              <a:buNone/>
              <a:defRPr sz="5400"/>
            </a:lvl2pPr>
            <a:lvl3pPr marL="4110869" indent="0">
              <a:buNone/>
              <a:defRPr sz="4500"/>
            </a:lvl3pPr>
            <a:lvl4pPr marL="6166299" indent="0">
              <a:buNone/>
              <a:defRPr sz="4000"/>
            </a:lvl4pPr>
            <a:lvl5pPr marL="8221738" indent="0">
              <a:buNone/>
              <a:defRPr sz="4000"/>
            </a:lvl5pPr>
            <a:lvl6pPr marL="10277177" indent="0">
              <a:buNone/>
              <a:defRPr sz="4000"/>
            </a:lvl6pPr>
            <a:lvl7pPr marL="12332608" indent="0">
              <a:buNone/>
              <a:defRPr sz="4000"/>
            </a:lvl7pPr>
            <a:lvl8pPr marL="14388047" indent="0">
              <a:buNone/>
              <a:defRPr sz="4000"/>
            </a:lvl8pPr>
            <a:lvl9pPr marL="16443477" indent="0">
              <a:buNone/>
              <a:defRPr sz="4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65986" y="10900164"/>
            <a:ext cx="20410301" cy="23219343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35070" y="10900164"/>
            <a:ext cx="60750896" cy="23219343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21" y="1730029"/>
            <a:ext cx="25920383" cy="7200106"/>
          </a:xfrm>
          <a:prstGeom prst="rect">
            <a:avLst/>
          </a:prstGeom>
        </p:spPr>
        <p:txBody>
          <a:bodyPr vert="horz" lIns="411092" tIns="205537" rIns="411092" bIns="205537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21" y="10080152"/>
            <a:ext cx="25920383" cy="28510424"/>
          </a:xfrm>
          <a:prstGeom prst="rect">
            <a:avLst/>
          </a:prstGeom>
        </p:spPr>
        <p:txBody>
          <a:bodyPr vert="horz" lIns="411092" tIns="205537" rIns="411092" bIns="205537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440021" y="40040594"/>
            <a:ext cx="6720099" cy="2300034"/>
          </a:xfrm>
          <a:prstGeom prst="rect">
            <a:avLst/>
          </a:prstGeom>
        </p:spPr>
        <p:txBody>
          <a:bodyPr vert="horz" lIns="411092" tIns="205537" rIns="411092" bIns="205537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9C254-0773-40F9-B723-444BEC708D5C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9840145" y="40040594"/>
            <a:ext cx="9120135" cy="2300034"/>
          </a:xfrm>
          <a:prstGeom prst="rect">
            <a:avLst/>
          </a:prstGeom>
        </p:spPr>
        <p:txBody>
          <a:bodyPr vert="horz" lIns="411092" tIns="205537" rIns="411092" bIns="205537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0640305" y="40040594"/>
            <a:ext cx="6720099" cy="2300034"/>
          </a:xfrm>
          <a:prstGeom prst="rect">
            <a:avLst/>
          </a:prstGeom>
        </p:spPr>
        <p:txBody>
          <a:bodyPr vert="horz" lIns="411092" tIns="205537" rIns="411092" bIns="205537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2" descr="F:\STCCCV 2019\Presentation\fond 2019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" y="1730028"/>
            <a:ext cx="28800000" cy="4082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110869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1583" indent="-1541583" algn="l" defTabSz="4110869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0078" indent="-1284652" algn="l" defTabSz="4110869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38591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94017" indent="-1027722" algn="l" defTabSz="4110869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49460" indent="-1027722" algn="l" defTabSz="4110869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04890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60329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15759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71199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5439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0869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66299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1738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77177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32608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88047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43477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00425" cy="43200638"/>
          </a:xfrm>
          <a:prstGeom prst="rect">
            <a:avLst/>
          </a:prstGeom>
        </p:spPr>
      </p:pic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2518892" y="10295063"/>
            <a:ext cx="24266696" cy="29163239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5849484" y="41258503"/>
            <a:ext cx="2232248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6713580" y="41359835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P°</a:t>
            </a:r>
            <a:endParaRPr lang="fr-FR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2518892" y="6822143"/>
            <a:ext cx="24194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b="1" dirty="0" smtClean="0"/>
              <a:t>Titre Poster</a:t>
            </a:r>
            <a:endParaRPr lang="fr-FR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4</Words>
  <Application>Microsoft Office PowerPoint</Application>
  <PresentationFormat>Personnalisé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Rim Jedidi</cp:lastModifiedBy>
  <cp:revision>35</cp:revision>
  <dcterms:created xsi:type="dcterms:W3CDTF">2018-10-06T22:33:59Z</dcterms:created>
  <dcterms:modified xsi:type="dcterms:W3CDTF">2025-05-02T21:34:56Z</dcterms:modified>
</cp:coreProperties>
</file>